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8" r:id="rId3"/>
    <p:sldId id="264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400" dirty="0">
                <a:solidFill>
                  <a:srgbClr val="008000"/>
                </a:solidFill>
              </a:rPr>
              <a:t>Me </a:t>
            </a:r>
            <a:r>
              <a:rPr lang="en-US" altLang="en-US" sz="3400" dirty="0" err="1">
                <a:solidFill>
                  <a:srgbClr val="008000"/>
                </a:solidFill>
              </a:rPr>
              <a:t>llamo</a:t>
            </a:r>
            <a:r>
              <a:rPr lang="en-US" altLang="en-US" sz="3400" dirty="0">
                <a:solidFill>
                  <a:srgbClr val="008000"/>
                </a:solidFill>
              </a:rPr>
              <a:t> ___________ 	      </a:t>
            </a:r>
            <a:r>
              <a:rPr lang="en-US" altLang="en-US" sz="3400" dirty="0" err="1">
                <a:solidFill>
                  <a:srgbClr val="008000"/>
                </a:solidFill>
              </a:rPr>
              <a:t>Clase</a:t>
            </a:r>
            <a:r>
              <a:rPr lang="en-US" altLang="en-US" sz="3400" dirty="0">
                <a:solidFill>
                  <a:srgbClr val="008000"/>
                </a:solidFill>
              </a:rPr>
              <a:t> </a:t>
            </a:r>
            <a:r>
              <a:rPr lang="en-US" altLang="en-US" sz="3400" dirty="0" smtClean="0">
                <a:solidFill>
                  <a:srgbClr val="008000"/>
                </a:solidFill>
              </a:rPr>
              <a:t>802</a:t>
            </a:r>
            <a:r>
              <a:rPr lang="en-US" altLang="en-US" sz="3400" dirty="0">
                <a:solidFill>
                  <a:srgbClr val="008000"/>
                </a:solidFill>
              </a:rPr>
              <a:t/>
            </a:r>
            <a:br>
              <a:rPr lang="en-US" altLang="en-US" sz="3400" dirty="0">
                <a:solidFill>
                  <a:srgbClr val="008000"/>
                </a:solidFill>
              </a:rPr>
            </a:br>
            <a:r>
              <a:rPr lang="en-US" altLang="en-US" sz="3400" dirty="0">
                <a:solidFill>
                  <a:srgbClr val="008000"/>
                </a:solidFill>
              </a:rPr>
              <a:t>La </a:t>
            </a:r>
            <a:r>
              <a:rPr lang="en-US" altLang="en-US" sz="3400" dirty="0" err="1">
                <a:solidFill>
                  <a:srgbClr val="008000"/>
                </a:solidFill>
              </a:rPr>
              <a:t>fecha</a:t>
            </a:r>
            <a:r>
              <a:rPr lang="en-US" altLang="en-US" sz="3400" dirty="0">
                <a:solidFill>
                  <a:srgbClr val="008000"/>
                </a:solidFill>
              </a:rPr>
              <a:t> </a:t>
            </a:r>
            <a:r>
              <a:rPr lang="en-US" altLang="en-US" sz="3400" dirty="0" err="1">
                <a:solidFill>
                  <a:srgbClr val="008000"/>
                </a:solidFill>
              </a:rPr>
              <a:t>es</a:t>
            </a:r>
            <a:r>
              <a:rPr lang="en-US" altLang="en-US" sz="3400" dirty="0">
                <a:solidFill>
                  <a:srgbClr val="008000"/>
                </a:solidFill>
              </a:rPr>
              <a:t> el </a:t>
            </a:r>
            <a:r>
              <a:rPr lang="en-US" altLang="en-US" sz="3400" dirty="0" smtClean="0">
                <a:solidFill>
                  <a:srgbClr val="008000"/>
                </a:solidFill>
              </a:rPr>
              <a:t>26 </a:t>
            </a:r>
            <a:r>
              <a:rPr lang="en-US" altLang="en-US" sz="3400" dirty="0">
                <a:solidFill>
                  <a:srgbClr val="008000"/>
                </a:solidFill>
              </a:rPr>
              <a:t>de </a:t>
            </a:r>
            <a:r>
              <a:rPr lang="en-US" altLang="en-US" sz="3400" dirty="0" err="1">
                <a:solidFill>
                  <a:srgbClr val="008000"/>
                </a:solidFill>
              </a:rPr>
              <a:t>noviembre</a:t>
            </a:r>
            <a:r>
              <a:rPr lang="en-US" altLang="en-US" sz="3400" dirty="0">
                <a:solidFill>
                  <a:srgbClr val="008000"/>
                </a:solidFill>
              </a:rPr>
              <a:t> del </a:t>
            </a:r>
            <a:r>
              <a:rPr lang="en-US" altLang="en-US" sz="3400" dirty="0" smtClean="0">
                <a:solidFill>
                  <a:srgbClr val="008000"/>
                </a:solidFill>
              </a:rPr>
              <a:t>2013</a:t>
            </a:r>
            <a:endParaRPr lang="en-US" altLang="en-US" sz="34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27: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repasamos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5?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/>
              <a:t>Escribe</a:t>
            </a:r>
            <a:r>
              <a:rPr lang="en-US" altLang="en-US" dirty="0"/>
              <a:t> 3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/>
              <a:t>(15 en total)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Tomar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Hablar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Ir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Escuchar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Mirar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CC0000"/>
                </a:solidFill>
              </a:rPr>
              <a:t>Practica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5334000"/>
          </a:xfrm>
        </p:spPr>
        <p:txBody>
          <a:bodyPr/>
          <a:lstStyle/>
          <a:p>
            <a:r>
              <a:rPr lang="es-ES_tradnl" altLang="en-US" dirty="0" smtClean="0"/>
              <a:t>Complete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de + </a:t>
            </a:r>
            <a:r>
              <a:rPr lang="es-ES_tradnl" altLang="en-US" i="1" dirty="0" err="1" smtClean="0"/>
              <a:t>def</a:t>
            </a:r>
            <a:r>
              <a:rPr lang="es-ES_tradnl" altLang="en-US" i="1" dirty="0" smtClean="0"/>
              <a:t>. art.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Ellos hablan ______ familia de José.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 profesor esta delante ________ clase.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Cerca ________ casa hay un patio.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Detrás ________ patio hay un garaje.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¿Qué opinión tienes ________ profesor?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Después ________ clases vamos a </a:t>
            </a:r>
            <a:r>
              <a:rPr lang="es-ES_tradnl" altLang="en-US" dirty="0" smtClean="0"/>
              <a:t>casa.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I-</a:t>
            </a:r>
            <a:r>
              <a:rPr lang="en-US" dirty="0" smtClean="0"/>
              <a:t> Make up sentences using each subject and verb. Be sure to use the </a:t>
            </a:r>
            <a:r>
              <a:rPr lang="en-US" b="1" dirty="0" smtClean="0"/>
              <a:t>‘a personal’</a:t>
            </a:r>
            <a:r>
              <a:rPr lang="en-US" dirty="0" smtClean="0"/>
              <a:t> when necessary.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Ejercicios</a:t>
            </a:r>
            <a:endParaRPr lang="en-US" altLang="en-US" dirty="0">
              <a:solidFill>
                <a:srgbClr val="CC0000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802457"/>
              </p:ext>
            </p:extLst>
          </p:nvPr>
        </p:nvGraphicFramePr>
        <p:xfrm>
          <a:off x="533400" y="26670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1. Yo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2. Tú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3. Él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4. Usted 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5. Nosotros 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6. Ella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7.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Mi amiga y yo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8. Carlos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9. David y Felicia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10. Rosa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Mirar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Escuchar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Enseñar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Buscar </a:t>
                      </a:r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El profesor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alumnos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lección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pantalón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 amigo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música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DVD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 hermana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El muchacho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profesora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1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FF0000"/>
                </a:solidFill>
              </a:rPr>
              <a:t>II-</a:t>
            </a:r>
            <a:r>
              <a:rPr lang="es-ES_tradnl" altLang="en-US" dirty="0" smtClean="0"/>
              <a:t> 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¿Miras la televisión?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¿Miras a la profesora también?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¿Escuchas un CD?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¿Escuchas al profesor cuando él habla?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¿Contestas la pregunta?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¿Contestas a tu amigo?</a:t>
            </a:r>
          </a:p>
          <a:p>
            <a:pPr marL="514350" indent="-514350">
              <a:buFont typeface="+mj-lt"/>
              <a:buAutoNum type="arabicPeriod"/>
            </a:pPr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smtClean="0"/>
              <a:t>WORKBOOK </a:t>
            </a:r>
            <a:r>
              <a:rPr lang="es-ES_tradnl" altLang="en-US" dirty="0" smtClean="0"/>
              <a:t>p. 3.13</a:t>
            </a:r>
            <a:endParaRPr lang="es-ES_tradnl" altLang="en-US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85800" y="4267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27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225</Words>
  <Application>Microsoft Office PowerPoint</Application>
  <PresentationFormat>On-screen Show (4:3)</PresentationFormat>
  <Paragraphs>54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___________        Clase 802 La fecha es el 26 de noviembre del 2013</vt:lpstr>
      <vt:lpstr>Practica</vt:lpstr>
      <vt:lpstr>Ejercicios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23</cp:revision>
  <cp:lastPrinted>2013-11-26T15:14:08Z</cp:lastPrinted>
  <dcterms:created xsi:type="dcterms:W3CDTF">2010-11-04T18:53:39Z</dcterms:created>
  <dcterms:modified xsi:type="dcterms:W3CDTF">2013-11-26T21:36:51Z</dcterms:modified>
</cp:coreProperties>
</file>